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293" r:id="rId16"/>
    <p:sldId id="294" r:id="rId17"/>
    <p:sldId id="298" r:id="rId18"/>
    <p:sldId id="306" r:id="rId19"/>
    <p:sldId id="307" r:id="rId20"/>
    <p:sldId id="321" r:id="rId21"/>
    <p:sldId id="297" r:id="rId22"/>
    <p:sldId id="300" r:id="rId23"/>
    <p:sldId id="295" r:id="rId24"/>
    <p:sldId id="310" r:id="rId25"/>
    <p:sldId id="303" r:id="rId26"/>
    <p:sldId id="311" r:id="rId27"/>
    <p:sldId id="309" r:id="rId28"/>
    <p:sldId id="308" r:id="rId29"/>
    <p:sldId id="302" r:id="rId30"/>
    <p:sldId id="315" r:id="rId31"/>
    <p:sldId id="317" r:id="rId32"/>
    <p:sldId id="287" r:id="rId33"/>
    <p:sldId id="272" r:id="rId34"/>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8" d="100"/>
          <a:sy n="108" d="100"/>
        </p:scale>
        <p:origin x="-816" y="-560"/>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175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28</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Being a good driver/navigator</a:t>
            </a:r>
            <a:endParaRPr lang="en-US" b="1" dirty="0"/>
          </a:p>
        </p:txBody>
      </p:sp>
    </p:spTree>
    <p:extLst>
      <p:ext uri="{BB962C8B-B14F-4D97-AF65-F5344CB8AC3E}">
        <p14:creationId xmlns:p14="http://schemas.microsoft.com/office/powerpoint/2010/main" val="248986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a:t>
            </a:r>
            <a:r>
              <a:rPr lang="en-US" b="1" dirty="0" err="1" smtClean="0"/>
              <a:t>Improv</a:t>
            </a:r>
            <a:r>
              <a:rPr lang="en-US" b="1" dirty="0" smtClean="0"/>
              <a:t> </a:t>
            </a:r>
            <a:br>
              <a:rPr lang="en-US" b="1" dirty="0" smtClean="0"/>
            </a:br>
            <a:r>
              <a:rPr lang="en-US" b="1" dirty="0" smtClean="0"/>
              <a:t/>
            </a:r>
            <a:br>
              <a:rPr lang="en-US" b="1" dirty="0" smtClean="0"/>
            </a:br>
            <a:r>
              <a:rPr lang="en-US" b="1" dirty="0" smtClean="0"/>
              <a:t>Agree</a:t>
            </a:r>
            <a:br>
              <a:rPr lang="en-US" b="1" dirty="0" smtClean="0"/>
            </a:br>
            <a:r>
              <a:rPr lang="en-US" b="1" dirty="0" smtClean="0"/>
              <a:t>Yes, and…</a:t>
            </a:r>
            <a:br>
              <a:rPr lang="en-US" b="1" dirty="0" smtClean="0"/>
            </a:br>
            <a:r>
              <a:rPr lang="en-US" b="1" dirty="0" smtClean="0"/>
              <a:t>Statements</a:t>
            </a:r>
            <a:br>
              <a:rPr lang="en-US" b="1" dirty="0" smtClean="0"/>
            </a:br>
            <a:r>
              <a:rPr lang="en-US" b="1" dirty="0" smtClean="0"/>
              <a:t>there are no mistakes</a:t>
            </a:r>
            <a:endParaRPr lang="en-US" b="1" dirty="0"/>
          </a:p>
        </p:txBody>
      </p:sp>
    </p:spTree>
    <p:extLst>
      <p:ext uri="{BB962C8B-B14F-4D97-AF65-F5344CB8AC3E}">
        <p14:creationId xmlns:p14="http://schemas.microsoft.com/office/powerpoint/2010/main" val="239735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Strong-Style Pairing</a:t>
            </a:r>
            <a:endParaRPr lang="en-US" dirty="0"/>
          </a:p>
        </p:txBody>
      </p:sp>
      <p:sp>
        <p:nvSpPr>
          <p:cNvPr id="3" name="Subtitle 2"/>
          <p:cNvSpPr>
            <a:spLocks noGrp="1"/>
          </p:cNvSpPr>
          <p:nvPr>
            <p:ph type="subTitle" idx="1"/>
          </p:nvPr>
        </p:nvSpPr>
        <p:spPr/>
        <p:txBody>
          <a:bodyPr/>
          <a:lstStyle/>
          <a:p>
            <a:r>
              <a:rPr lang="en-US" dirty="0"/>
              <a:t>Llewellyn Falco &amp; Maaret </a:t>
            </a:r>
            <a:r>
              <a:rPr lang="en-US" dirty="0" smtClean="0"/>
              <a:t>Pyhäjärvi</a:t>
            </a:r>
            <a:endParaRPr lang="en-US" dirty="0"/>
          </a:p>
        </p:txBody>
      </p:sp>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that dissolve </a:t>
            </a:r>
            <a:endParaRPr lang="en-US" dirty="0"/>
          </a:p>
        </p:txBody>
      </p:sp>
      <p:sp>
        <p:nvSpPr>
          <p:cNvPr id="3" name="TextBox 2"/>
          <p:cNvSpPr txBox="1"/>
          <p:nvPr/>
        </p:nvSpPr>
        <p:spPr>
          <a:xfrm>
            <a:off x="1821416" y="2933693"/>
            <a:ext cx="2372389" cy="1200329"/>
          </a:xfrm>
          <a:prstGeom prst="rect">
            <a:avLst/>
          </a:prstGeom>
          <a:noFill/>
        </p:spPr>
        <p:txBody>
          <a:bodyPr wrap="none" rtlCol="0">
            <a:spAutoFit/>
          </a:bodyPr>
          <a:lstStyle/>
          <a:p>
            <a:r>
              <a:rPr lang="en-US" dirty="0" smtClean="0"/>
              <a:t>Beginner / experienced</a:t>
            </a:r>
          </a:p>
          <a:p>
            <a:r>
              <a:rPr lang="en-US" dirty="0" smtClean="0"/>
              <a:t>Sleeping</a:t>
            </a:r>
          </a:p>
          <a:p>
            <a:r>
              <a:rPr lang="en-US" dirty="0" smtClean="0"/>
              <a:t>Engagement</a:t>
            </a:r>
          </a:p>
          <a:p>
            <a:r>
              <a:rPr lang="en-US" dirty="0" smtClean="0"/>
              <a:t>Self worth </a:t>
            </a:r>
            <a:endParaRPr lang="en-US" dirty="0"/>
          </a:p>
        </p:txBody>
      </p:sp>
    </p:spTree>
    <p:extLst>
      <p:ext uri="{BB962C8B-B14F-4D97-AF65-F5344CB8AC3E}">
        <p14:creationId xmlns:p14="http://schemas.microsoft.com/office/powerpoint/2010/main" val="155128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How to start pairing.</a:t>
            </a:r>
            <a:endParaRPr lang="en-US" b="1" dirty="0"/>
          </a:p>
        </p:txBody>
      </p:sp>
    </p:spTree>
    <p:extLst>
      <p:ext uri="{BB962C8B-B14F-4D97-AF65-F5344CB8AC3E}">
        <p14:creationId xmlns:p14="http://schemas.microsoft.com/office/powerpoint/2010/main" val="1727143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Trust is built on </a:t>
            </a:r>
            <a:br>
              <a:rPr lang="en-US" b="1" dirty="0" smtClean="0"/>
            </a:br>
            <a:r>
              <a:rPr lang="en-US" b="1" dirty="0" smtClean="0"/>
              <a:t>Many small successes</a:t>
            </a:r>
            <a:endParaRPr lang="en-US" b="1" dirty="0"/>
          </a:p>
        </p:txBody>
      </p:sp>
    </p:spTree>
    <p:extLst>
      <p:ext uri="{BB962C8B-B14F-4D97-AF65-F5344CB8AC3E}">
        <p14:creationId xmlns:p14="http://schemas.microsoft.com/office/powerpoint/2010/main" val="2066617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Coding exercise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Fizz Buzz</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Mobbing exercise</a:t>
            </a:r>
            <a:endParaRPr lang="en-US" b="1" dirty="0">
              <a:solidFill>
                <a:srgbClr val="0000FF"/>
              </a:solidFill>
            </a:endParaRPr>
          </a:p>
        </p:txBody>
      </p:sp>
    </p:spTree>
    <p:extLst>
      <p:ext uri="{BB962C8B-B14F-4D97-AF65-F5344CB8AC3E}">
        <p14:creationId xmlns:p14="http://schemas.microsoft.com/office/powerpoint/2010/main" val="3147229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Reese’s</a:t>
            </a:r>
            <a:endParaRPr lang="en-US" b="1" dirty="0"/>
          </a:p>
        </p:txBody>
      </p:sp>
    </p:spTree>
    <p:extLst>
      <p:ext uri="{BB962C8B-B14F-4D97-AF65-F5344CB8AC3E}">
        <p14:creationId xmlns:p14="http://schemas.microsoft.com/office/powerpoint/2010/main" val="1922938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064202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1574354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Assignment</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Common Problems</a:t>
            </a:r>
            <a:endParaRPr lang="en-US" b="1" dirty="0">
              <a:solidFill>
                <a:srgbClr val="0000FF"/>
              </a:solidFill>
            </a:endParaRPr>
          </a:p>
        </p:txBody>
      </p:sp>
    </p:spTree>
    <p:extLst>
      <p:ext uri="{BB962C8B-B14F-4D97-AF65-F5344CB8AC3E}">
        <p14:creationId xmlns:p14="http://schemas.microsoft.com/office/powerpoint/2010/main" val="40878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0"/>
            <a:ext cx="8229599" cy="5513989"/>
          </a:xfrm>
        </p:spPr>
        <p:txBody>
          <a:bodyPr>
            <a:normAutofit/>
          </a:bodyPr>
          <a:lstStyle/>
          <a:p>
            <a:r>
              <a:rPr lang="en-US" dirty="0" smtClean="0"/>
              <a:t>References</a:t>
            </a:r>
            <a:br>
              <a:rPr lang="en-US" dirty="0" smtClean="0"/>
            </a:br>
            <a:r>
              <a:rPr lang="en-US" dirty="0" smtClean="0"/>
              <a:t>podcast – pairing w/ </a:t>
            </a:r>
            <a:r>
              <a:rPr lang="en-US" dirty="0" err="1" smtClean="0"/>
              <a:t>llew</a:t>
            </a:r>
            <a:r>
              <a:rPr lang="en-US" dirty="0" smtClean="0"/>
              <a:t/>
            </a:r>
            <a:br>
              <a:rPr lang="en-US" dirty="0" smtClean="0"/>
            </a:br>
            <a:r>
              <a:rPr lang="en-US" dirty="0" err="1" smtClean="0"/>
              <a:t>llew</a:t>
            </a:r>
            <a:r>
              <a:rPr lang="en-US" dirty="0" smtClean="0"/>
              <a:t> strong style</a:t>
            </a:r>
            <a:br>
              <a:rPr lang="en-US" dirty="0" smtClean="0"/>
            </a:br>
            <a:r>
              <a:rPr lang="en-US" dirty="0" smtClean="0"/>
              <a:t>blog - pairing </a:t>
            </a:r>
            <a:br>
              <a:rPr lang="en-US" dirty="0" smtClean="0"/>
            </a:br>
            <a:endParaRPr lang="en-US" dirty="0"/>
          </a:p>
        </p:txBody>
      </p:sp>
    </p:spTree>
    <p:extLst>
      <p:ext uri="{BB962C8B-B14F-4D97-AF65-F5344CB8AC3E}">
        <p14:creationId xmlns:p14="http://schemas.microsoft.com/office/powerpoint/2010/main" val="55074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4519</TotalTime>
  <Words>423</Words>
  <Application>Microsoft Macintosh PowerPoint</Application>
  <PresentationFormat>On-screen Show (4:3)</PresentationFormat>
  <Paragraphs>71</Paragraphs>
  <Slides>33</Slides>
  <Notes>2</Notes>
  <HiddenSlides>1</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Learning as a driver  (Language demo)  traditional strong-style</vt:lpstr>
      <vt:lpstr>Learning as a driver  (Language Exercise)  traditional strong-style</vt:lpstr>
      <vt:lpstr>Being a good driver/navigator</vt:lpstr>
      <vt:lpstr>Rules of Improv   Agree Yes, and… Statements there are no mistakes</vt:lpstr>
      <vt:lpstr>Rules of Pairing  Try it Yes, and… Do first, explain later Look for wins</vt:lpstr>
      <vt:lpstr>Problems that dissolve </vt:lpstr>
      <vt:lpstr>How to start pairing.</vt:lpstr>
      <vt:lpstr>Trust is built on  Many small successes</vt:lpstr>
      <vt:lpstr>Coding exercise</vt:lpstr>
      <vt:lpstr>Fizz Buzz  1, 2, Fizz, 4, Buzz,  Fizz, 7, 8, Fizz, Buzz,  11, Fizz, 13, 14, FizzBuzz,  16, 17, Fizz, 19, Buzz</vt:lpstr>
      <vt:lpstr>Mobbing exercise</vt:lpstr>
      <vt:lpstr>Reese’s</vt:lpstr>
      <vt:lpstr>Switching  on time on task on idea</vt:lpstr>
      <vt:lpstr>PowerPoint Presentation</vt:lpstr>
      <vt:lpstr>Homework Assignment</vt:lpstr>
      <vt:lpstr>Common Problems</vt:lpstr>
      <vt:lpstr>References podcast – pairing w/ llew llew strong style blog - pairing  </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63</cp:revision>
  <dcterms:created xsi:type="dcterms:W3CDTF">2015-09-09T13:15:07Z</dcterms:created>
  <dcterms:modified xsi:type="dcterms:W3CDTF">2016-07-24T13:17:29Z</dcterms:modified>
  <cp:category/>
</cp:coreProperties>
</file>